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88163" cy="100187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44E35-987A-4123-B478-54B2EE239B48}" type="datetimeFigureOut">
              <a:rPr kumimoji="1" lang="ja-JP" altLang="en-US" smtClean="0"/>
              <a:t>2024/4/18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3054-06B9-4D7D-83B6-8DDA750CFB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4112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44E35-987A-4123-B478-54B2EE239B48}" type="datetimeFigureOut">
              <a:rPr kumimoji="1" lang="ja-JP" altLang="en-US" smtClean="0"/>
              <a:t>2024/4/18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63054-06B9-4D7D-83B6-8DDA750CFB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809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660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“</a:t>
            </a:r>
            <a:r>
              <a:rPr lang="ja-JP" altLang="en-US" sz="660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好き</a:t>
            </a:r>
            <a:r>
              <a:rPr lang="ja-JP" altLang="en-US" sz="660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”を</a:t>
            </a:r>
            <a:r>
              <a:rPr lang="en-US" altLang="ja-JP" sz="660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sz="660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660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ja-JP" altLang="en-US" sz="660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増やす</a:t>
            </a:r>
            <a:r>
              <a:rPr lang="ja-JP" altLang="en-US" sz="660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”</a:t>
            </a:r>
            <a:r>
              <a:rPr lang="en-US" altLang="ja-JP" sz="660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sz="660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660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２０２４</a:t>
            </a:r>
            <a:r>
              <a:rPr lang="ja-JP" altLang="en-US" sz="320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（令和６年度</a:t>
            </a:r>
            <a:r>
              <a:rPr lang="ja-JP" altLang="en-US" sz="360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  <a:endParaRPr kumimoji="1" lang="ja-JP" altLang="en-US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05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540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ＮＩＥ（</a:t>
            </a:r>
            <a:r>
              <a:rPr lang="en-US" altLang="ja-JP" sz="540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Newspaper in Education</a:t>
            </a:r>
            <a:r>
              <a:rPr lang="ja-JP" altLang="en-US" sz="540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）</a:t>
            </a:r>
            <a:endParaRPr kumimoji="1" lang="ja-JP" altLang="en-US" sz="5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24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36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600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６　年間行事紹介</a:t>
            </a:r>
            <a:endParaRPr kumimoji="1" lang="ja-JP" altLang="en-US" sz="6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28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600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７　今後の兼山小学校</a:t>
            </a:r>
            <a:endParaRPr kumimoji="1" lang="ja-JP" altLang="en-US" sz="6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60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76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472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１　笑顔の“もと”</a:t>
            </a:r>
            <a:r>
              <a:rPr lang="ja-JP" altLang="en-US" smtClean="0"/>
              <a:t>　</a:t>
            </a:r>
            <a:endParaRPr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81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600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２　本校の「笑顔の“もと”」</a:t>
            </a:r>
            <a:endParaRPr lang="ja-JP" altLang="en-US" sz="6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23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600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２　本校の「笑顔の“もと”」</a:t>
            </a:r>
            <a:endParaRPr lang="ja-JP" altLang="en-US" sz="6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72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600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３　学校教育目標</a:t>
            </a:r>
            <a:endParaRPr kumimoji="1" lang="ja-JP" altLang="en-US" sz="6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26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600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４　めざす子どもの姿</a:t>
            </a:r>
            <a:endParaRPr kumimoji="1" lang="ja-JP" altLang="en-US" sz="6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04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600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５</a:t>
            </a:r>
            <a:r>
              <a:rPr lang="ja-JP" altLang="en-US" sz="6000" smtClean="0">
                <a:latin typeface="+mj-ea"/>
              </a:rPr>
              <a:t>（主な）</a:t>
            </a:r>
            <a:r>
              <a:rPr lang="ja-JP" altLang="en-US" sz="600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新しいこと</a:t>
            </a:r>
            <a:endParaRPr kumimoji="1" lang="ja-JP" altLang="en-US" sz="6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65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540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ＮＩＥ（</a:t>
            </a:r>
            <a:r>
              <a:rPr lang="en-US" altLang="ja-JP" sz="540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Newspaper in Education</a:t>
            </a:r>
            <a:r>
              <a:rPr lang="ja-JP" altLang="en-US" sz="540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）</a:t>
            </a:r>
            <a:endParaRPr kumimoji="1" lang="ja-JP" altLang="en-US" sz="5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69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</Words>
  <Application>Microsoft Office PowerPoint</Application>
  <PresentationFormat>ワイド画面</PresentationFormat>
  <Paragraphs>11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0" baseType="lpstr">
      <vt:lpstr>HGP創英角ｺﾞｼｯｸUB</vt:lpstr>
      <vt:lpstr>HGS創英角ｺﾞｼｯｸUB</vt:lpstr>
      <vt:lpstr>游ゴシック</vt:lpstr>
      <vt:lpstr>游ゴシック Light</vt:lpstr>
      <vt:lpstr>Arial</vt:lpstr>
      <vt:lpstr>Office テーマ</vt:lpstr>
      <vt:lpstr>“好き”を 　　増やす” ２０２４（令和６年度）</vt:lpstr>
      <vt:lpstr>PowerPoint プレゼンテーション</vt:lpstr>
      <vt:lpstr>１　笑顔の“もと”　</vt:lpstr>
      <vt:lpstr>２　本校の「笑顔の“もと”」</vt:lpstr>
      <vt:lpstr>２　本校の「笑顔の“もと”」</vt:lpstr>
      <vt:lpstr>３　学校教育目標</vt:lpstr>
      <vt:lpstr>４　めざす子どもの姿</vt:lpstr>
      <vt:lpstr>５（主な）新しいこと</vt:lpstr>
      <vt:lpstr>ＮＩＥ（Newspaper in Education）</vt:lpstr>
      <vt:lpstr>ＮＩＥ（Newspaper in Education）</vt:lpstr>
      <vt:lpstr>PowerPoint プレゼンテーション</vt:lpstr>
      <vt:lpstr>６　年間行事紹介</vt:lpstr>
      <vt:lpstr>７　今後の兼山小学校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“好き”を 　　増やす” ２０２４（令和６年度）</dc:title>
  <dc:creator>兼山小学校ｰ校長</dc:creator>
  <cp:lastModifiedBy>兼山小学校ｰ校長</cp:lastModifiedBy>
  <cp:revision>1</cp:revision>
  <dcterms:created xsi:type="dcterms:W3CDTF">2024-04-18T05:28:10Z</dcterms:created>
  <dcterms:modified xsi:type="dcterms:W3CDTF">2024-04-18T05:28:10Z</dcterms:modified>
</cp:coreProperties>
</file>